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92dce895761eedc23dc8fb11199f1343f11c961fb721aac765078d6f9dc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1901b340ca923ba646b4a1e34ee18c5c3eb46a768dc1563efe7b7e4a2367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e752de8bcbc4ea4e08d2cf83f15e4efbbb0f57a89bacfdf715b722731eb0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66e117debb7c7ff83cb4fa62cdfb52e1eee35585c76ffaec59e4aa1d7f7a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7d8fe3ac4c6723c02b1a7d10062805c2a9ff8aafcff08a62b486b28192181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1db175a3976443d2cbde746d4eb25ca8c72b05eb732bc56e1e63b1b540a0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a44f9ba6af8b4ceeb50711e3a755c57caaefa86c34d4008faf46f626840c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7fe54432e9abe4215d0716518d2efec5f31bd477e40708c9303d15f4346d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1c1a08efb28e3ceb1a0547295d6424adfc444f3296cc5ff154383064fb4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18a316f21d03f0b1d394b372d58fe3810cb6402489e0070768c7b851cc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85ccebcf53bda70ae4f542537bfd84cdb700a137736774b0f34d8b762ed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ca5b27cada43f3c5e7598ac7f348faedc41bb20d3707a0b30330910819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5cc74b128942b5f25451e7a6393372ff605557976a5775b36bd769454b5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c394b1023ca0f544e959413a7d02a7c8a380188a3ff43777a794bf24cc9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bdb4bd69a6c268160f85e00570635a16f2c11c22ed7875f9aef596c3cda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bd104c8cb7a92d047665a5008bf331df8e30dd507865fe459e71055599e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cc942484d604638fb5f98e99bdbf113a5ea798c14e61ddb6721c1fbca0e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9a178c3c6d002e2696307b937678ec61ae956b7ed070930e04aff0238b5a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961dedab2211c02e824111a67df959064ded463f4f88639a12eca1e60ecb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8beb9db2c0ff71191e82b99e7e4acc40ecf601de3cf11d0649f111e73b38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d2a85fc9641dd9d7d6095d6a90bb123bdb6ccc8147c7fded7cf582a158c6c5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181596b1948d5308ae7c69a38257eb3beb06d1f733205a6c9147b7f823462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098302129688b21a4142f4e7ea962f03f71d4081a1068245e55ac8d22757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9a76a84e8c94b0416083f9384ba2a1625170c2435de33bc84d3d9601b9469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fe1e27966170316c678c38a0f370fa143e84536b717cfc27006239c6eee2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865f2ffad5b82dfbd09ebf0134884235b87d04f427e9c0dd3f874b9819d59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bcede8b2454261427c3b6b5be315ca593d074d786f4cc4cd0ec9f292c8d3a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893ceb66092ec8b15e4f3fa967e1a27489bb5b1882b01ae346460f3b1cca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ed3c5741f29e0201adf25d4134c9ffaa439f99c86efd70c234464e99aa29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112861eb31ea95fdaff967a54cca513af8fa0d0494b135ac00093a7fbbdc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e6b50cb867dd4def4707c681dc2457d4752dbd95c94d3df3f911209915707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6f80a81e412c29cd5fff58b26e2329433600335e7cfaf3fa4484ab72ca31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19fcf6acf6cfa35ba547605a37aaf9e819607e31ac4f368d6f6017400f360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2d0a160d029cc2fb5648bb162533528e82f67d87f4818aaa499c530bbeb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a6b1ecdd79308e135d735c7ee6ca8417c92fc5d05c50a8cc022a13553038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eac61f644d4ce0c3bfe5ad8529e532498d0860d35612af6a9b6aa8c292b0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a056a5adbd7471074a582ca4c5291a98723409f6e2637cb39153c29cd4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b1d8267e2aa5c4ef6751b2ee26034705188c5f131b42e0301c4e5b813054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ee2a8e7f6271c74c873d1edc8af731de98b83714c057b57068d3d6f0771d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826340815b2353ad2a7ef5755ac6cc88731b50a348f4e922cf2afddf9382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5bd45594faa886a462eb37e370bcd064bf013ba0cd500a644c0823704a6b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